
<file path=[Content_Types].xml><?xml version="1.0" encoding="utf-8"?>
<Types xmlns="http://schemas.openxmlformats.org/package/2006/content-types"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4"/>
  </p:handoutMasterIdLst>
  <p:sldIdLst>
    <p:sldId id="256" r:id="rId3"/>
    <p:sldId id="266" r:id="rId5"/>
    <p:sldId id="274" r:id="rId6"/>
    <p:sldId id="267" r:id="rId7"/>
    <p:sldId id="273" r:id="rId8"/>
    <p:sldId id="268" r:id="rId9"/>
    <p:sldId id="272" r:id="rId10"/>
    <p:sldId id="269" r:id="rId11"/>
    <p:sldId id="258" r:id="rId12"/>
    <p:sldId id="257" r:id="rId13"/>
    <p:sldId id="270" r:id="rId14"/>
    <p:sldId id="271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75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64.xml"/><Relationship Id="rId5" Type="http://schemas.openxmlformats.org/officeDocument/2006/relationships/image" Target="../media/image1.png"/><Relationship Id="rId4" Type="http://schemas.microsoft.com/office/2007/relationships/media" Target="../media/media1.mp3"/><Relationship Id="rId3" Type="http://schemas.openxmlformats.org/officeDocument/2006/relationships/audio" Target="../media/media1.mp3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88.xml"/><Relationship Id="rId2" Type="http://schemas.openxmlformats.org/officeDocument/2006/relationships/image" Target="../media/image4.png"/><Relationship Id="rId1" Type="http://schemas.openxmlformats.org/officeDocument/2006/relationships/tags" Target="../tags/tag87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0.xml"/><Relationship Id="rId2" Type="http://schemas.openxmlformats.org/officeDocument/2006/relationships/image" Target="../media/image5.png"/><Relationship Id="rId1" Type="http://schemas.openxmlformats.org/officeDocument/2006/relationships/tags" Target="../tags/tag89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2.xml"/><Relationship Id="rId2" Type="http://schemas.openxmlformats.org/officeDocument/2006/relationships/image" Target="../media/image6.png"/><Relationship Id="rId1" Type="http://schemas.openxmlformats.org/officeDocument/2006/relationships/tags" Target="../tags/tag91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4.xml"/><Relationship Id="rId2" Type="http://schemas.openxmlformats.org/officeDocument/2006/relationships/image" Target="../media/image7.png"/><Relationship Id="rId1" Type="http://schemas.openxmlformats.org/officeDocument/2006/relationships/tags" Target="../tags/tag93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6.xml"/><Relationship Id="rId2" Type="http://schemas.openxmlformats.org/officeDocument/2006/relationships/image" Target="../media/image8.png"/><Relationship Id="rId1" Type="http://schemas.openxmlformats.org/officeDocument/2006/relationships/tags" Target="../tags/tag95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97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00.xml"/><Relationship Id="rId3" Type="http://schemas.openxmlformats.org/officeDocument/2006/relationships/image" Target="../media/image11.png"/><Relationship Id="rId2" Type="http://schemas.openxmlformats.org/officeDocument/2006/relationships/tags" Target="../tags/tag99.xml"/><Relationship Id="rId1" Type="http://schemas.openxmlformats.org/officeDocument/2006/relationships/tags" Target="../tags/tag98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02.xml"/><Relationship Id="rId2" Type="http://schemas.openxmlformats.org/officeDocument/2006/relationships/image" Target="../media/image12.png"/><Relationship Id="rId1" Type="http://schemas.openxmlformats.org/officeDocument/2006/relationships/tags" Target="../tags/tag101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04.xml"/><Relationship Id="rId2" Type="http://schemas.openxmlformats.org/officeDocument/2006/relationships/image" Target="../media/image13.png"/><Relationship Id="rId1" Type="http://schemas.openxmlformats.org/officeDocument/2006/relationships/tags" Target="../tags/tag103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06.xml"/><Relationship Id="rId2" Type="http://schemas.openxmlformats.org/officeDocument/2006/relationships/image" Target="../media/image14.png"/><Relationship Id="rId1" Type="http://schemas.openxmlformats.org/officeDocument/2006/relationships/tags" Target="../tags/tag105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tags" Target="../tags/tag65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" Type="http://schemas.openxmlformats.org/officeDocument/2006/relationships/tags" Target="../tags/tag107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tags" Target="../tags/tag68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tags" Target="../tags/tag7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tags" Target="../tags/tag74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tags" Target="../tags/tag80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84.xml"/><Relationship Id="rId2" Type="http://schemas.openxmlformats.org/officeDocument/2006/relationships/image" Target="../media/image2.png"/><Relationship Id="rId1" Type="http://schemas.openxmlformats.org/officeDocument/2006/relationships/tags" Target="../tags/tag83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86.xml"/><Relationship Id="rId2" Type="http://schemas.openxmlformats.org/officeDocument/2006/relationships/image" Target="../media/image3.png"/><Relationship Id="rId1" Type="http://schemas.openxmlformats.org/officeDocument/2006/relationships/tags" Target="../tags/tag8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驾驶护航</a:t>
            </a:r>
            <a:r>
              <a:rPr lang="en-US" altLang="zh-CN"/>
              <a:t>APP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/>
              <a:t>171013107 </a:t>
            </a:r>
            <a:r>
              <a:rPr lang="zh-CN" altLang="en-US"/>
              <a:t>周沛文</a:t>
            </a:r>
            <a:endParaRPr lang="zh-CN" altLang="en-US"/>
          </a:p>
        </p:txBody>
      </p:sp>
      <p:pic>
        <p:nvPicPr>
          <p:cNvPr id="5" name="171013107 周沛文 20x20 驾驶护航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79510" y="939800"/>
            <a:ext cx="495300" cy="4953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4210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17762" y="200681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流程图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295" y="29210"/>
            <a:ext cx="8923020" cy="682879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517482" y="559456"/>
            <a:ext cx="10852237" cy="899167"/>
          </a:xfrm>
        </p:spPr>
        <p:txBody>
          <a:bodyPr/>
          <a:lstStyle/>
          <a:p>
            <a:pPr algn="l"/>
            <a:r>
              <a:rPr lang="en-US" altLang="zh-CN"/>
              <a:t>API</a:t>
            </a:r>
            <a:r>
              <a:rPr lang="zh-CN" altLang="en-US"/>
              <a:t>比较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785" y="1458595"/>
            <a:ext cx="8907145" cy="53397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365717" y="377211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使用后风险报告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025" y="1628775"/>
            <a:ext cx="7770495" cy="45161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86952" y="238781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原型</a:t>
            </a:r>
            <a:r>
              <a:rPr lang="en-US" altLang="zh-CN"/>
              <a:t>-</a:t>
            </a:r>
            <a:r>
              <a:rPr lang="zh-CN" altLang="en-US"/>
              <a:t>登录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665" y="1059815"/>
            <a:ext cx="6332855" cy="55118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328252" y="288946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选择模式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315" y="90170"/>
            <a:ext cx="3849370" cy="653542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630" y="579755"/>
            <a:ext cx="4356735" cy="3876040"/>
          </a:xfrm>
          <a:prstGeom prst="rect">
            <a:avLst/>
          </a:prstGeom>
        </p:spPr>
      </p:pic>
      <p:sp>
        <p:nvSpPr>
          <p:cNvPr id="6" name="副标题 5"/>
          <p:cNvSpPr/>
          <p:nvPr>
            <p:ph type="subTitle" idx="1"/>
          </p:nvPr>
        </p:nvSpPr>
        <p:spPr>
          <a:xfrm>
            <a:off x="669882" y="5046980"/>
            <a:ext cx="10852237" cy="950984"/>
          </a:xfrm>
        </p:spPr>
        <p:txBody>
          <a:bodyPr/>
          <a:p>
            <a:r>
              <a:rPr lang="zh-CN" altLang="en-US"/>
              <a:t>两个模式基本功能一样：规划路线，监督司机安全形势</a:t>
            </a:r>
            <a:endParaRPr lang="zh-CN" altLang="en-US"/>
          </a:p>
          <a:p>
            <a:r>
              <a:rPr lang="zh-CN" altLang="en-US"/>
              <a:t>不同的在于：自驾模式将不会开启录影功能，保护隐私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2445" y="809625"/>
            <a:ext cx="4257675" cy="355854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03157" y="204491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路线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203157" y="6193155"/>
            <a:ext cx="10852237" cy="950984"/>
          </a:xfrm>
        </p:spPr>
        <p:txBody>
          <a:bodyPr/>
          <a:lstStyle/>
          <a:p>
            <a:r>
              <a:rPr lang="zh-CN" altLang="en-US"/>
              <a:t>在此输入您的封面副标题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210" y="1039495"/>
            <a:ext cx="9168130" cy="503999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335237" y="306091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安全警告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0345" y="110490"/>
            <a:ext cx="3102610" cy="64770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6517" y="569616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危险行为警告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8470" y="170815"/>
            <a:ext cx="5629275" cy="636143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386037" y="224811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我的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830" y="349885"/>
            <a:ext cx="7546340" cy="615886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345397" y="163851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背景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345397" y="1689735"/>
            <a:ext cx="10852237" cy="950984"/>
          </a:xfrm>
        </p:spPr>
        <p:txBody>
          <a:bodyPr/>
          <a:lstStyle/>
          <a:p>
            <a:r>
              <a:rPr lang="zh-CN" altLang="en-US"/>
              <a:t>18年8月24日，一名女子乘坐滴滴遭遇奸杀，期间其好友发现不妥在滴滴软件对滴滴客服进行线上询问时，客服一直答复“请您耐心等待”“我们尽快处理”，没有得到有效的正面回答。一夜过去，25号女子尸体在悬崖被发现。此事引起全网轰动和谴责。滴滴自此关闭滴滴顺风车服务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谢谢聆听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在此输入您的封面副标题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56522" y="457856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价值宣言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456522" y="1730375"/>
            <a:ext cx="10852237" cy="950984"/>
          </a:xfrm>
        </p:spPr>
        <p:txBody>
          <a:bodyPr/>
          <a:lstStyle/>
          <a:p>
            <a:endParaRPr lang="zh-CN" altLang="en-US"/>
          </a:p>
          <a:p>
            <a:pPr algn="l"/>
            <a:r>
              <a:rPr lang="zh-CN" altLang="en-US">
                <a:sym typeface="+mn-ea"/>
              </a:rPr>
              <a:t>交通事故的频繁、大众对网约车低迷的信任危机，我们的驾驶护航</a:t>
            </a:r>
            <a:r>
              <a:rPr lang="en-US" altLang="zh-CN">
                <a:sym typeface="+mn-ea"/>
              </a:rPr>
              <a:t>APP</a:t>
            </a:r>
            <a:r>
              <a:rPr lang="zh-CN" altLang="en-US">
                <a:sym typeface="+mn-ea"/>
              </a:rPr>
              <a:t>就是一款站在保障司机和乘客安全，有意将其发展成为各大网约车公司团队监管其司机的</a:t>
            </a:r>
            <a:r>
              <a:rPr lang="en-US" altLang="zh-CN">
                <a:sym typeface="+mn-ea"/>
              </a:rPr>
              <a:t>APP</a:t>
            </a:r>
            <a:endParaRPr lang="en-US" altLang="zh-CN">
              <a:sym typeface="+mn-ea"/>
            </a:endParaRPr>
          </a:p>
          <a:p>
            <a:pPr algn="l"/>
            <a:endParaRPr lang="en-US" altLang="zh-CN">
              <a:sym typeface="+mn-ea"/>
            </a:endParaRPr>
          </a:p>
          <a:p>
            <a:pPr algn="l"/>
            <a:r>
              <a:rPr lang="zh-CN" altLang="en-US"/>
              <a:t>驾驶护航是一个结合了驾驶行为分析API和危险行为识别API的产品，稳定、低成本、高效率、地为不同群体的司机及乘客提供安全保障。产品测试稳定后可以推广到旅汽及运营车辆公司大范围使用。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375877" y="265451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用户痛点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375877" y="1831340"/>
            <a:ext cx="10852237" cy="950984"/>
          </a:xfrm>
        </p:spPr>
        <p:txBody>
          <a:bodyPr/>
          <a:lstStyle/>
          <a:p>
            <a:pPr algn="l"/>
            <a:r>
              <a:rPr lang="zh-CN" altLang="en-US"/>
              <a:t>1.司机想要尽可能降低自己交通事故的可能性，保障自己行车安全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2.滴滴、嘀嗒等约车用户担心自己乘车安全以及报警不及时有效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3.市面现有的软件（如滴滴）的报警功能十分不主动、延迟、大众对其抱有怀疑、不信任的情绪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345397" y="407056"/>
            <a:ext cx="10852237" cy="899167"/>
          </a:xfrm>
        </p:spPr>
        <p:txBody>
          <a:bodyPr/>
          <a:lstStyle/>
          <a:p>
            <a:r>
              <a:rPr lang="zh-CN" altLang="en-US"/>
              <a:t>核心价值（最小可行性）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598762" y="2004060"/>
            <a:ext cx="10852237" cy="950984"/>
          </a:xfrm>
        </p:spPr>
        <p:txBody>
          <a:bodyPr/>
          <a:lstStyle/>
          <a:p>
            <a:pPr algn="l"/>
            <a:r>
              <a:rPr lang="zh-CN" altLang="en-US"/>
              <a:t>导航路线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识别出司机不规范驾驶时发出警报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出现斗殴、推打的时候，给乘客提供快捷有效报警的方式。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03157" y="255291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应用场景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354922" y="1679575"/>
            <a:ext cx="10852237" cy="950984"/>
          </a:xfrm>
        </p:spPr>
        <p:txBody>
          <a:bodyPr/>
          <a:lstStyle/>
          <a:p>
            <a:pPr algn="l"/>
            <a:r>
              <a:rPr lang="zh-CN" altLang="en-US"/>
              <a:t>司机驾驶时出现抱怨、躁动、砸东西等负面情绪时，发出语音提示“保持心情稳定安全驾驶”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司机上车后双手离开方向盘，驾驶护航监控识别到此行为后发出警报语音提示“请注意行车安全”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当乘客之间和与司机之间出现危险行为时（殴打、拉扯）发出警报语音询问是否报警，得到“联系人”“报警”回应后直接扬声播打电话（且一旦开始拨打，手机无法关机）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558122" y="396896"/>
            <a:ext cx="10852237" cy="899167"/>
          </a:xfrm>
        </p:spPr>
        <p:txBody>
          <a:bodyPr/>
          <a:lstStyle/>
          <a:p>
            <a:pPr algn="l"/>
            <a:r>
              <a:rPr lang="zh-CN" altLang="en-US">
                <a:sym typeface="+mn-ea"/>
              </a:rPr>
              <a:t>人工智能概率性与用户痛点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456522" y="2764790"/>
            <a:ext cx="10852237" cy="950984"/>
          </a:xfrm>
        </p:spPr>
        <p:txBody>
          <a:bodyPr/>
          <a:lstStyle/>
          <a:p>
            <a:pPr algn="l"/>
            <a:r>
              <a:rPr lang="zh-CN" altLang="en-US"/>
              <a:t>视频清晰时辨别准确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视频不清晰，肢体模糊或重叠时辨别模糊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538437" y="508656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运用到的</a:t>
            </a:r>
            <a:r>
              <a:rPr lang="en-US" altLang="zh-CN"/>
              <a:t>API</a:t>
            </a:r>
            <a:endParaRPr lang="en-US" altLang="zh-CN"/>
          </a:p>
        </p:txBody>
      </p:sp>
      <p:sp>
        <p:nvSpPr>
          <p:cNvPr id="4" name="副标题 3"/>
          <p:cNvSpPr/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045" y="1581785"/>
            <a:ext cx="6301740" cy="471678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08897" y="278786"/>
            <a:ext cx="10852237" cy="899167"/>
          </a:xfrm>
        </p:spPr>
        <p:txBody>
          <a:bodyPr/>
          <a:lstStyle/>
          <a:p>
            <a:pPr algn="l"/>
            <a:r>
              <a:rPr lang="zh-CN" altLang="en-US"/>
              <a:t>架构图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435" y="1571625"/>
            <a:ext cx="10550525" cy="49187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 advTm="20000"/>
    </mc:Choice>
    <mc:Fallback>
      <p:transition advTm="20000"/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01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102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03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104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05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106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07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108.xml><?xml version="1.0" encoding="utf-8"?>
<p:tagLst xmlns:p="http://schemas.openxmlformats.org/presentationml/2006/main">
  <p:tag name="KSO_WM_UNIT_ISCONTENTSTITLE" val="0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在此输入您的封面副标题"/>
</p:tagLst>
</file>

<file path=ppt/tags/tag109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ISCONTENTSTITLE" val="0"/>
  <p:tag name="KSO_WM_UNIT_PRESET_TEXT" val="在此输入您的封面副标题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5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66.xml><?xml version="1.0" encoding="utf-8"?>
<p:tagLst xmlns:p="http://schemas.openxmlformats.org/presentationml/2006/main">
  <p:tag name="KSO_WM_UNIT_ISCONTENTSTITLE" val="0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在此输入您的封面副标题"/>
</p:tagLst>
</file>

<file path=ppt/tags/tag67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8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69.xml><?xml version="1.0" encoding="utf-8"?>
<p:tagLst xmlns:p="http://schemas.openxmlformats.org/presentationml/2006/main">
  <p:tag name="KSO_WM_UNIT_ISCONTENTSTITLE" val="0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在此输入您的封面副标题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1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72.xml><?xml version="1.0" encoding="utf-8"?>
<p:tagLst xmlns:p="http://schemas.openxmlformats.org/presentationml/2006/main">
  <p:tag name="KSO_WM_UNIT_ISCONTENTSTITLE" val="0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在此输入您的封面副标题"/>
</p:tagLst>
</file>

<file path=ppt/tags/tag73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4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75.xml><?xml version="1.0" encoding="utf-8"?>
<p:tagLst xmlns:p="http://schemas.openxmlformats.org/presentationml/2006/main">
  <p:tag name="KSO_WM_UNIT_ISCONTENTSTITLE" val="0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在此输入您的封面副标题"/>
</p:tagLst>
</file>

<file path=ppt/tags/tag76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7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78.xml><?xml version="1.0" encoding="utf-8"?>
<p:tagLst xmlns:p="http://schemas.openxmlformats.org/presentationml/2006/main">
  <p:tag name="KSO_WM_UNIT_ISCONTENTSTITLE" val="0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在此输入您的封面副标题"/>
</p:tagLst>
</file>

<file path=ppt/tags/tag79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81.xml><?xml version="1.0" encoding="utf-8"?>
<p:tagLst xmlns:p="http://schemas.openxmlformats.org/presentationml/2006/main">
  <p:tag name="KSO_WM_UNIT_ISCONTENTSTITLE" val="0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在此输入您的封面副标题"/>
</p:tagLst>
</file>

<file path=ppt/tags/tag82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3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84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5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86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7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88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9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1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92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3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94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5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96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7.xml><?xml version="1.0" encoding="utf-8"?>
<p:tagLst xmlns:p="http://schemas.openxmlformats.org/presentationml/2006/main">
  <p:tag name="KSO_WM_TEMPLATE_THUMBS_INDEX" val="1、2、3、6、9、11、12、13、14、15、16"/>
  <p:tag name="KSO_WM_SLIDE_ID" val="custom20187308_1"/>
  <p:tag name="KSO_WM_TEMPLATE_SUBCATEGORY" val="19"/>
  <p:tag name="KSO_WM_TEMPLATE_MASTER_TYPE" val="0"/>
  <p:tag name="KSO_WM_TEMPLATE_COLOR_TYPE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8.xml><?xml version="1.0" encoding="utf-8"?>
<p:tagLst xmlns:p="http://schemas.openxmlformats.org/presentationml/2006/main">
  <p:tag name="KSO_WM_UNIT_ISCONTENTSTITLE" val="0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空白演示"/>
</p:tagLst>
</file>

<file path=ppt/tags/tag99.xml><?xml version="1.0" encoding="utf-8"?>
<p:tagLst xmlns:p="http://schemas.openxmlformats.org/presentationml/2006/main">
  <p:tag name="KSO_WM_UNIT_ISCONTENTSTITLE" val="0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  <p:tag name="KSO_WM_UNIT_PRESET_TEXT" val="在此输入您的封面副标题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808</Words>
  <Application>WPS 演示</Application>
  <PresentationFormat>宽屏</PresentationFormat>
  <Paragraphs>78</Paragraphs>
  <Slides>20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Arial Unicode MS</vt:lpstr>
      <vt:lpstr>Office 主题​​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  <vt:lpstr>空白演示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pumennn</cp:lastModifiedBy>
  <cp:revision>27</cp:revision>
  <dcterms:created xsi:type="dcterms:W3CDTF">2019-06-19T02:08:00Z</dcterms:created>
  <dcterms:modified xsi:type="dcterms:W3CDTF">2020-01-09T19:04:38Z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